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1" r:id="rId1"/>
  </p:sldMasterIdLst>
  <p:notesMasterIdLst>
    <p:notesMasterId r:id="rId10"/>
  </p:notesMasterIdLst>
  <p:sldIdLst>
    <p:sldId id="256" r:id="rId2"/>
    <p:sldId id="266" r:id="rId3"/>
    <p:sldId id="270" r:id="rId4"/>
    <p:sldId id="269" r:id="rId5"/>
    <p:sldId id="272" r:id="rId6"/>
    <p:sldId id="273" r:id="rId7"/>
    <p:sldId id="274" r:id="rId8"/>
    <p:sldId id="277" r:id="rId9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33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5429" autoAdjust="0"/>
    <p:restoredTop sz="87487" autoAdjust="0"/>
  </p:normalViewPr>
  <p:slideViewPr>
    <p:cSldViewPr>
      <p:cViewPr varScale="1">
        <p:scale>
          <a:sx n="107" d="100"/>
          <a:sy n="107" d="100"/>
        </p:scale>
        <p:origin x="133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he-IL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he-IL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noProof="0"/>
              <a:t>Click to edit Master text styles</a:t>
            </a:r>
          </a:p>
          <a:p>
            <a:pPr lvl="1"/>
            <a:r>
              <a:rPr lang="en-US" altLang="he-IL" noProof="0"/>
              <a:t>Second level</a:t>
            </a:r>
          </a:p>
          <a:p>
            <a:pPr lvl="2"/>
            <a:r>
              <a:rPr lang="en-US" altLang="he-IL" noProof="0"/>
              <a:t>Third level</a:t>
            </a:r>
          </a:p>
          <a:p>
            <a:pPr lvl="3"/>
            <a:r>
              <a:rPr lang="en-US" altLang="he-IL" noProof="0"/>
              <a:t>Fourth level</a:t>
            </a:r>
          </a:p>
          <a:p>
            <a:pPr lvl="4"/>
            <a:r>
              <a:rPr lang="en-US" altLang="he-IL" noProof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he-IL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fld id="{56D85C8E-268C-4AF2-9DF0-DA2DB45E6FC0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1993493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e-IL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ctr">
              <a:defRPr sz="4800"/>
            </a:lvl1pPr>
          </a:lstStyle>
          <a:p>
            <a:pPr lvl="0"/>
            <a:r>
              <a:rPr lang="en-US" altLang="en-US" noProof="0" dirty="0"/>
              <a:t>Click to edit Master title style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 dirty="0"/>
              <a:t>Click to edit Master subtitle style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09CC2-6601-4371-888F-CE4B217720D2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325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57D73-807F-462F-A013-4A71AC899962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268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420888"/>
            <a:ext cx="7772400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378904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57C83-0693-4EEE-B170-C87687F4DE7B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29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39FC1-D353-4135-A75F-E52298AC3EEC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1494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0787D-4679-44FD-813E-50B95C12855D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095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20AA9-3BDE-4034-B127-83ECAE32B305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246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DEEAF-471F-46FA-989B-939231D2A376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882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E1F0B-F659-41A0-933B-3A78ABC97B42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3819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9A912-D969-436C-BF2B-17BC0A3BFB71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02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41E73-D208-41D0-8B29-6EF1F32AAE37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01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AC652-32C9-4685-8C01-0AB568AF9F5B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221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92500" y="623728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2372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/>
            </a:lvl1pPr>
          </a:lstStyle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/>
            </a:lvl1pPr>
          </a:lstStyle>
          <a:p>
            <a:pPr>
              <a:defRPr/>
            </a:pPr>
            <a:fld id="{3B83A6A9-7369-47CE-8954-F743447FC245}" type="slidenum">
              <a:rPr lang="he-IL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6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6" cy="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6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6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6" cy="76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6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he-IL" altLang="he-IL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just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just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  <a:cs typeface="+mn-cs"/>
        </a:defRPr>
      </a:lvl2pPr>
      <a:lvl3pPr marL="987425" indent="-293688" algn="just" rtl="1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281113" indent="-292100" algn="just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1598613" indent="-315913" algn="just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055813" indent="-315913" algn="just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13013" indent="-315913" algn="just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2970213" indent="-315913" algn="just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427413" indent="-315913" algn="just" rtl="1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yossiy.edu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just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e-IL" altLang="en-US" sz="1000"/>
              <a:t>הנדסת תוכנה - יוסי ירון</a:t>
            </a:r>
            <a:endParaRPr lang="en-US" altLang="en-US" sz="1000"/>
          </a:p>
        </p:txBody>
      </p:sp>
      <p:sp>
        <p:nvSpPr>
          <p:cNvPr id="3075" name="Rectangle 7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just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7933BAFF-3769-42A5-9455-2456CCA9CF8A}" type="slidenum">
              <a:rPr lang="he-IL" altLang="en-US" sz="1000" smtClean="0"/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000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e-IL" altLang="he-IL" sz="4400" dirty="0"/>
              <a:t>הנדסת תוכנה – </a:t>
            </a:r>
            <a:r>
              <a:rPr lang="en-US" altLang="he-IL" sz="4400" dirty="0"/>
              <a:t>Android</a:t>
            </a:r>
            <a:br>
              <a:rPr lang="en-US" altLang="he-IL" sz="4400" dirty="0"/>
            </a:br>
            <a:r>
              <a:rPr lang="he-IL" altLang="he-IL" sz="3500" dirty="0"/>
              <a:t>שיעור </a:t>
            </a:r>
            <a:r>
              <a:rPr lang="en-US" altLang="he-IL" sz="3500" dirty="0"/>
              <a:t> </a:t>
            </a:r>
            <a:r>
              <a:rPr lang="he-IL" altLang="he-IL" sz="3500" dirty="0"/>
              <a:t>64 – הכנה למתכונת ולבגרות</a:t>
            </a:r>
            <a:endParaRPr lang="en-US" altLang="he-IL" sz="3500" dirty="0"/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520" y="3049588"/>
            <a:ext cx="6846193" cy="2362200"/>
          </a:xfrm>
        </p:spPr>
        <p:txBody>
          <a:bodyPr/>
          <a:lstStyle/>
          <a:p>
            <a:pPr eaLnBrk="1" hangingPunct="1"/>
            <a:r>
              <a:rPr lang="he-IL" altLang="he-IL" sz="2800" dirty="0"/>
              <a:t>יוסי ירון, </a:t>
            </a:r>
            <a:r>
              <a:rPr lang="en-US" altLang="he-IL" sz="2800" dirty="0">
                <a:hlinkClick r:id="rId2"/>
              </a:rPr>
              <a:t>yossiy.edu@gmail.com</a:t>
            </a:r>
            <a:endParaRPr lang="he-IL" altLang="he-IL" sz="2800" dirty="0"/>
          </a:p>
          <a:p>
            <a:pPr eaLnBrk="1" hangingPunct="1"/>
            <a:endParaRPr lang="he-IL" altLang="he-IL" sz="2400" dirty="0"/>
          </a:p>
          <a:p>
            <a:pPr eaLnBrk="1" hangingPunct="1"/>
            <a:endParaRPr lang="en-US" altLang="he-IL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מבנה המתכונת / בגרות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z="2600" b="1" dirty="0"/>
              <a:t>הצגת הפרויקט על ידכם – כ-5-10 דקות (בע"פ):</a:t>
            </a:r>
          </a:p>
          <a:p>
            <a:pPr lvl="1"/>
            <a:r>
              <a:rPr lang="he-IL" sz="2200" dirty="0"/>
              <a:t>הסבר - מה האפליקציה עושה, לאיזה צורך היא עונה, מה היכולות העיקריות שלה</a:t>
            </a:r>
          </a:p>
          <a:p>
            <a:pPr lvl="1"/>
            <a:r>
              <a:rPr lang="he-IL" sz="2200" dirty="0"/>
              <a:t>הדגמה של תהליכים מרכזיים באפליקציה</a:t>
            </a:r>
          </a:p>
          <a:p>
            <a:pPr lvl="1"/>
            <a:r>
              <a:rPr lang="he-IL" sz="2200" dirty="0"/>
              <a:t>מעבר על תרשים המחלקות והצגת המחלקות העיקריות.</a:t>
            </a:r>
            <a:endParaRPr lang="en-US" sz="2200" dirty="0"/>
          </a:p>
          <a:p>
            <a:pPr lvl="0"/>
            <a:r>
              <a:rPr lang="he-IL" sz="2600" dirty="0"/>
              <a:t>מענה לשאלות שלי על הפרויקט (ברמת הקוד והתכן) – כ-10-15 דקות (בע"פ). </a:t>
            </a:r>
            <a:r>
              <a:rPr lang="he-IL" sz="2600" b="1" dirty="0"/>
              <a:t>ר' פירוט לגבי שלב זה בשקף הבא.</a:t>
            </a:r>
            <a:endParaRPr lang="en-US" sz="2600" b="1" dirty="0"/>
          </a:p>
          <a:p>
            <a:pPr lvl="0"/>
            <a:r>
              <a:rPr lang="he-IL" sz="2600" b="1" dirty="0"/>
              <a:t>המתכונת והבגרות עם חומר פתוח כולל גישה למצגות של הקורס על רשת ביה"ס, אך ללא תקשורת עם תלמידים אחרים.</a:t>
            </a:r>
            <a:endParaRPr lang="en-US" sz="2600" b="1" dirty="0"/>
          </a:p>
          <a:p>
            <a:pPr marL="0" indent="0">
              <a:buNone/>
            </a:pPr>
            <a:endParaRPr lang="he-IL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257D73-807F-462F-A013-4A71AC899962}" type="slidenum">
              <a:rPr lang="he-IL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173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שאלות לגבי הפרויקט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600" dirty="0"/>
              <a:t>השאלות יכולות להתייחס לכל החומר שנלמד, גם אם לא עשיתם בו שימוש מפורש בפרויקט (אם נדייק – לכל מרכיבי החובה שבתוכנית הלימודים – ר' פירוט בשקף הבא).</a:t>
            </a:r>
          </a:p>
          <a:p>
            <a:pPr lvl="1"/>
            <a:r>
              <a:rPr lang="he-IL" sz="2200" dirty="0"/>
              <a:t>לגבי המרכיבים בהם השתמשתם בפרויקט נדרשת הבנה </a:t>
            </a:r>
            <a:r>
              <a:rPr lang="he-IL" sz="2200" u="sng" dirty="0"/>
              <a:t>מעמיקה</a:t>
            </a:r>
            <a:r>
              <a:rPr lang="he-IL" sz="2200" i="1" u="sng" dirty="0"/>
              <a:t> </a:t>
            </a:r>
            <a:r>
              <a:rPr lang="he-IL" sz="2200" dirty="0"/>
              <a:t>של מה שעשיתם (עליכם להיות מוכנים לשאלות ברמה של: מה המשמעות של המשתנה הזה? מה עושה ה-</a:t>
            </a:r>
            <a:r>
              <a:rPr lang="en-US" sz="2200" dirty="0"/>
              <a:t>Listener</a:t>
            </a:r>
            <a:r>
              <a:rPr lang="he-IL" sz="2200" dirty="0"/>
              <a:t> הזה? עם מי הוא מתקשר ואיך?)</a:t>
            </a:r>
          </a:p>
          <a:p>
            <a:pPr lvl="1"/>
            <a:r>
              <a:rPr lang="he-IL" sz="2200" dirty="0"/>
              <a:t>לגבי נושאים אחרים בתוכנית הלימודים, נדרשת הבנה </a:t>
            </a:r>
            <a:r>
              <a:rPr lang="he-IL" sz="2200" u="sng" dirty="0"/>
              <a:t>עקרונית</a:t>
            </a:r>
            <a:r>
              <a:rPr lang="he-IL" sz="2200" dirty="0"/>
              <a:t> (למשל – אם תישאלו במשחק קופסה איך ניתן לשמור את מצב המשחק לקובץ אוטומטית כשנכנס שיחת טלפון עליכם לדעת שיש לבצע זאת בפעולת </a:t>
            </a:r>
            <a:r>
              <a:rPr lang="en-US" sz="2200" dirty="0" err="1"/>
              <a:t>onPause</a:t>
            </a:r>
            <a:r>
              <a:rPr lang="he-IL" sz="2200" dirty="0"/>
              <a:t> במחזור החיים של ה-</a:t>
            </a:r>
            <a:r>
              <a:rPr lang="en-US" sz="2200" dirty="0"/>
              <a:t>Activity</a:t>
            </a:r>
            <a:r>
              <a:rPr lang="he-IL" sz="2200" dirty="0"/>
              <a:t> אבל לא תדרשו לממש את זה בפועל בזמן המבחן). </a:t>
            </a:r>
          </a:p>
          <a:p>
            <a:endParaRPr lang="he-IL" sz="2400" dirty="0"/>
          </a:p>
          <a:p>
            <a:pPr lvl="1"/>
            <a:endParaRPr lang="he-IL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257D73-807F-462F-A013-4A71AC899962}" type="slidenum">
              <a:rPr lang="he-IL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281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נושאי חובה למבחן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ListView</a:t>
            </a:r>
            <a:r>
              <a:rPr lang="he-IL" dirty="0"/>
              <a:t> ו-</a:t>
            </a:r>
            <a:r>
              <a:rPr lang="en-US" dirty="0"/>
              <a:t>Adapter</a:t>
            </a:r>
            <a:endParaRPr lang="he-IL" dirty="0"/>
          </a:p>
          <a:p>
            <a:r>
              <a:rPr lang="en-US" dirty="0"/>
              <a:t>Shared </a:t>
            </a:r>
            <a:r>
              <a:rPr lang="en-US" dirty="0" err="1"/>
              <a:t>Preferncs</a:t>
            </a:r>
            <a:endParaRPr lang="en-US" dirty="0"/>
          </a:p>
          <a:p>
            <a:r>
              <a:rPr lang="en-US" dirty="0"/>
              <a:t>Broadcast Receiver</a:t>
            </a:r>
            <a:endParaRPr lang="he-IL" dirty="0"/>
          </a:p>
          <a:p>
            <a:pPr marL="342900" lvl="1" indent="-342900">
              <a:buClr>
                <a:schemeClr val="tx2"/>
              </a:buClr>
            </a:pPr>
            <a:r>
              <a:rPr lang="he-IL" sz="2800" dirty="0">
                <a:ea typeface="+mn-ea"/>
              </a:rPr>
              <a:t>כל חלופה בה השתמשתם בפועל בפרויקט</a:t>
            </a:r>
          </a:p>
          <a:p>
            <a:endParaRPr lang="he-IL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Activities</a:t>
            </a:r>
            <a:r>
              <a:rPr lang="he-IL" dirty="0"/>
              <a:t> (כולל מעגל החיים)</a:t>
            </a:r>
            <a:endParaRPr lang="en-US" dirty="0"/>
          </a:p>
          <a:p>
            <a:r>
              <a:rPr lang="he-IL" dirty="0"/>
              <a:t>טיפול באירועים ע"י </a:t>
            </a:r>
            <a:r>
              <a:rPr lang="en-US" dirty="0" err="1"/>
              <a:t>OnClick</a:t>
            </a:r>
            <a:r>
              <a:rPr lang="he-IL" dirty="0"/>
              <a:t> ב-</a:t>
            </a:r>
            <a:r>
              <a:rPr lang="en-US" dirty="0"/>
              <a:t>XML</a:t>
            </a:r>
            <a:r>
              <a:rPr lang="he-IL" dirty="0"/>
              <a:t> וע"י </a:t>
            </a:r>
            <a:r>
              <a:rPr lang="en-US" dirty="0"/>
              <a:t>listener</a:t>
            </a:r>
          </a:p>
          <a:p>
            <a:r>
              <a:rPr lang="he-IL" dirty="0"/>
              <a:t>תפריטים</a:t>
            </a:r>
          </a:p>
          <a:p>
            <a:r>
              <a:rPr lang="he-IL" dirty="0"/>
              <a:t>דיאלוגים לסוגיהם</a:t>
            </a:r>
          </a:p>
          <a:p>
            <a:r>
              <a:rPr lang="en-US" dirty="0"/>
              <a:t>Intents</a:t>
            </a:r>
          </a:p>
          <a:p>
            <a:r>
              <a:rPr lang="en-US" dirty="0" err="1"/>
              <a:t>Arraylist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257D73-807F-462F-A013-4A71AC899962}" type="slidenum">
              <a:rPr lang="he-IL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351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לשאלות בחינה (1)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600" dirty="0"/>
              <a:t>הראה לי דוגמא ל-</a:t>
            </a:r>
            <a:r>
              <a:rPr lang="en-US" sz="2600" dirty="0"/>
              <a:t>Intent</a:t>
            </a:r>
            <a:r>
              <a:rPr lang="he-IL" sz="2600" dirty="0"/>
              <a:t> בו אתה מעביר מידע בין </a:t>
            </a:r>
            <a:r>
              <a:rPr lang="en-US" sz="2600" dirty="0"/>
              <a:t>Activity</a:t>
            </a:r>
            <a:r>
              <a:rPr lang="he-IL" sz="2600" dirty="0"/>
              <a:t> המפעיל ל-</a:t>
            </a:r>
            <a:r>
              <a:rPr lang="en-US" sz="2600" dirty="0"/>
              <a:t>Activity</a:t>
            </a:r>
            <a:r>
              <a:rPr lang="he-IL" sz="2600" dirty="0"/>
              <a:t> המופעל על ידו.</a:t>
            </a:r>
          </a:p>
          <a:p>
            <a:r>
              <a:rPr lang="he-IL" sz="2600" dirty="0"/>
              <a:t>הסבר לגבי פעולות מחזור החיים (</a:t>
            </a:r>
            <a:r>
              <a:rPr lang="en-US" sz="2600" dirty="0"/>
              <a:t>Life Cycle</a:t>
            </a:r>
            <a:r>
              <a:rPr lang="he-IL" sz="2600" dirty="0"/>
              <a:t>) של </a:t>
            </a:r>
            <a:r>
              <a:rPr lang="en-US" sz="2600" dirty="0"/>
              <a:t>Activity</a:t>
            </a:r>
            <a:r>
              <a:rPr lang="he-IL" sz="2600" dirty="0"/>
              <a:t> ומשמעותן, ויישומן בפרויקט.</a:t>
            </a:r>
          </a:p>
          <a:p>
            <a:r>
              <a:rPr lang="he-IL" sz="2600" dirty="0"/>
              <a:t>איפה יישמת </a:t>
            </a:r>
            <a:r>
              <a:rPr lang="en-US" sz="2600" dirty="0"/>
              <a:t>Broadcast Receiver</a:t>
            </a:r>
            <a:r>
              <a:rPr lang="he-IL" sz="2600" dirty="0"/>
              <a:t> בפרויקט? מתי ואיך הוא מופעל ומתי מופסק?</a:t>
            </a:r>
          </a:p>
          <a:p>
            <a:r>
              <a:rPr lang="he-IL" sz="2600" dirty="0"/>
              <a:t>האם יישמת </a:t>
            </a:r>
            <a:r>
              <a:rPr lang="en-US" sz="2600" dirty="0"/>
              <a:t>Service</a:t>
            </a:r>
            <a:r>
              <a:rPr lang="he-IL" sz="2600" dirty="0"/>
              <a:t> בפרויקט? מה זה </a:t>
            </a:r>
            <a:r>
              <a:rPr lang="en-US" sz="2600" dirty="0"/>
              <a:t>Service</a:t>
            </a:r>
            <a:r>
              <a:rPr lang="he-IL" sz="2600" dirty="0"/>
              <a:t> ולמה מה שעשית הוא </a:t>
            </a:r>
            <a:r>
              <a:rPr lang="en-US" sz="2600" dirty="0"/>
              <a:t>Service</a:t>
            </a:r>
            <a:r>
              <a:rPr lang="he-IL" sz="2600" dirty="0"/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39FC1-D353-4135-A75F-E52298AC3EEC}" type="slidenum">
              <a:rPr lang="he-IL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363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לשאלות בחינה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600" dirty="0"/>
              <a:t>איפה מימשת </a:t>
            </a:r>
            <a:r>
              <a:rPr lang="en-US" sz="2600" dirty="0"/>
              <a:t>Menu</a:t>
            </a:r>
            <a:r>
              <a:rPr lang="he-IL" sz="2600" dirty="0"/>
              <a:t> (הדגמה באפליקציה + הקוד המתאים)?</a:t>
            </a:r>
          </a:p>
          <a:p>
            <a:r>
              <a:rPr lang="he-IL" sz="2600" dirty="0"/>
              <a:t>איפה מימשת </a:t>
            </a:r>
            <a:r>
              <a:rPr lang="en-US" sz="2600" dirty="0"/>
              <a:t>Dialog</a:t>
            </a:r>
            <a:r>
              <a:rPr lang="he-IL" sz="2600" dirty="0"/>
              <a:t> (הדגמה באפליקציה + הקוד המתאים)?</a:t>
            </a:r>
          </a:p>
          <a:p>
            <a:r>
              <a:rPr lang="he-IL" sz="2600" dirty="0"/>
              <a:t>תן דוגמא לשימוש שעשית ב-</a:t>
            </a:r>
            <a:r>
              <a:rPr lang="en-US" sz="2600" dirty="0"/>
              <a:t>Listener</a:t>
            </a:r>
            <a:r>
              <a:rPr lang="he-IL" sz="2600" dirty="0"/>
              <a:t> (כולל הסבר לגבי ההבדל בין הורשה לממשק).</a:t>
            </a:r>
          </a:p>
          <a:p>
            <a:r>
              <a:rPr lang="he-IL" sz="2600" dirty="0"/>
              <a:t>שמירת נתונים – הסבר לגבי הנתונים הנשמרים ואופן השמירה (</a:t>
            </a:r>
            <a:r>
              <a:rPr lang="en-US" sz="2600" dirty="0"/>
              <a:t>Shared Preferences</a:t>
            </a:r>
            <a:r>
              <a:rPr lang="he-IL" sz="2600" dirty="0"/>
              <a:t> / קבצים).</a:t>
            </a:r>
          </a:p>
          <a:p>
            <a:r>
              <a:rPr lang="he-IL" sz="2600" dirty="0"/>
              <a:t>בהתייחס לשלב מסוים בהפעלת האפליקציה – מה קורה "מאחורי הקלעים"</a:t>
            </a:r>
            <a:r>
              <a:rPr lang="en-US" sz="2600" dirty="0"/>
              <a:t> </a:t>
            </a:r>
            <a:r>
              <a:rPr lang="he-IL" sz="2600" dirty="0"/>
              <a:t>בשלב הזה? הראה את הקטע הרלוונטי בקוד והסבר אותו (כאילו הרצת </a:t>
            </a:r>
            <a:r>
              <a:rPr lang="en-US" sz="2600" dirty="0"/>
              <a:t>Debugger</a:t>
            </a:r>
            <a:r>
              <a:rPr lang="he-IL" sz="2600" dirty="0"/>
              <a:t>).</a:t>
            </a:r>
          </a:p>
          <a:p>
            <a:pPr marL="0" indent="0">
              <a:buNone/>
            </a:pPr>
            <a:endParaRPr lang="he-IL" sz="2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257D73-807F-462F-A013-4A71AC899962}" type="slidenum">
              <a:rPr lang="he-IL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568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לשאלות בחינה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800" dirty="0"/>
              <a:t>שאלות לגבי תרשים המחלקות בספר הפרויקט:</a:t>
            </a:r>
          </a:p>
          <a:p>
            <a:pPr lvl="1"/>
            <a:r>
              <a:rPr lang="he-IL" sz="2400" dirty="0"/>
              <a:t> הסבר יחסי הורשה/הצבעה בין מחלקות. </a:t>
            </a:r>
          </a:p>
          <a:p>
            <a:pPr lvl="1"/>
            <a:r>
              <a:rPr lang="he-IL" sz="2400" dirty="0"/>
              <a:t>הסבר מה עושה מחלקה מסוימת. </a:t>
            </a:r>
          </a:p>
          <a:p>
            <a:pPr lvl="1"/>
            <a:r>
              <a:rPr lang="he-IL" sz="2400" dirty="0"/>
              <a:t>הסבר לגבי קטע קוד ספציפי (מה עושה הפעולה.../משתנה...)</a:t>
            </a:r>
          </a:p>
          <a:p>
            <a:pPr lvl="1"/>
            <a:r>
              <a:rPr lang="he-IL" sz="2400" dirty="0"/>
              <a:t>תראה לי איפה בקוד אתה מממש את .... .</a:t>
            </a:r>
          </a:p>
          <a:p>
            <a:r>
              <a:rPr lang="he-IL" sz="2800" dirty="0"/>
              <a:t>בדיעבד, מה לדעתך היה עדיף לעשות אחרת?</a:t>
            </a:r>
          </a:p>
          <a:p>
            <a:r>
              <a:rPr lang="he-IL" sz="2800" dirty="0"/>
              <a:t>מהו הדבר שאתה הכי גאה בו?</a:t>
            </a:r>
          </a:p>
          <a:p>
            <a:r>
              <a:rPr lang="he-IL" sz="2800" dirty="0"/>
              <a:t>האם יש משהו שלמדת לבד (יישמת בפרויקט ולא נלמד בכיתה)? אם כן – מהו?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257D73-807F-462F-A013-4A71AC899962}" type="slidenum">
              <a:rPr lang="he-IL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212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דוגמאות לשאלות </a:t>
            </a:r>
            <a:r>
              <a:rPr lang="he-IL"/>
              <a:t>בחינה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800" dirty="0"/>
              <a:t>מה למדת מהעבודה</a:t>
            </a:r>
          </a:p>
          <a:p>
            <a:r>
              <a:rPr lang="he-IL" sz="2800" dirty="0"/>
              <a:t>האם הופתעת ממה שלמדת?</a:t>
            </a:r>
          </a:p>
          <a:p>
            <a:r>
              <a:rPr lang="he-IL" sz="2800" dirty="0"/>
              <a:t>מה היה הדבר הכי מתסכל?</a:t>
            </a:r>
          </a:p>
          <a:p>
            <a:endParaRPr lang="he-IL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altLang="en-US"/>
              <a:t>הנדסת תוכנה - יוסי ירון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257D73-807F-462F-A013-4A71AC899962}" type="slidenum">
              <a:rPr lang="he-IL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4130084"/>
      </p:ext>
    </p:extLst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2500</TotalTime>
  <Words>564</Words>
  <Application>Microsoft Office PowerPoint</Application>
  <PresentationFormat>‫הצגה על המסך (4:3)</PresentationFormat>
  <Paragraphs>64</Paragraphs>
  <Slides>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1" baseType="lpstr">
      <vt:lpstr>Arial</vt:lpstr>
      <vt:lpstr>Wingdings</vt:lpstr>
      <vt:lpstr>Network</vt:lpstr>
      <vt:lpstr>הנדסת תוכנה – Android שיעור  64 – הכנה למתכונת ולבגרות</vt:lpstr>
      <vt:lpstr>מבנה המתכונת / בגרות</vt:lpstr>
      <vt:lpstr>שאלות לגבי הפרויקט</vt:lpstr>
      <vt:lpstr>נושאי חובה למבחן</vt:lpstr>
      <vt:lpstr>דוגמאות לשאלות בחינה (1)</vt:lpstr>
      <vt:lpstr>דוגמאות לשאלות בחינה (2)</vt:lpstr>
      <vt:lpstr>דוגמאות לשאלות בחינה (3)</vt:lpstr>
      <vt:lpstr>דוגמאות לשאלות בחינה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Yossi Yaron</dc:creator>
  <cp:lastModifiedBy>Guy .</cp:lastModifiedBy>
  <cp:revision>263</cp:revision>
  <dcterms:created xsi:type="dcterms:W3CDTF">2011-09-02T07:51:22Z</dcterms:created>
  <dcterms:modified xsi:type="dcterms:W3CDTF">2026-06-22T08:35:44Z</dcterms:modified>
</cp:coreProperties>
</file>