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8" r:id="rId1"/>
  </p:sldMasterIdLst>
  <p:sldIdLst>
    <p:sldId id="270" r:id="rId2"/>
    <p:sldId id="271" r:id="rId3"/>
    <p:sldId id="272" r:id="rId4"/>
    <p:sldId id="273" r:id="rId5"/>
    <p:sldId id="274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r">
              <a:defRPr sz="48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r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5E748D9F-4EFE-4FE5-BF7F-6AC227598A2D}" type="datetimeFigureOut">
              <a:rPr lang="he-IL" smtClean="0"/>
              <a:t>ז'/תמוז/תשפ"ו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4B562934-B4D1-4DE2-88B1-01B939A996E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89983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8D9F-4EFE-4FE5-BF7F-6AC227598A2D}" type="datetimeFigureOut">
              <a:rPr lang="he-IL" smtClean="0"/>
              <a:t>ז'/תמוז/תשפ"ו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2934-B4D1-4DE2-88B1-01B939A996E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84221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8D9F-4EFE-4FE5-BF7F-6AC227598A2D}" type="datetimeFigureOut">
              <a:rPr lang="he-IL" smtClean="0"/>
              <a:t>ז'/תמוז/תשפ"ו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2934-B4D1-4DE2-88B1-01B939A996E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94365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8D9F-4EFE-4FE5-BF7F-6AC227598A2D}" type="datetimeFigureOut">
              <a:rPr lang="he-IL" smtClean="0"/>
              <a:t>ז'/תמוז/תשפ"ו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2934-B4D1-4DE2-88B1-01B939A996E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5710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8D9F-4EFE-4FE5-BF7F-6AC227598A2D}" type="datetimeFigureOut">
              <a:rPr lang="he-IL" smtClean="0"/>
              <a:t>ז'/תמוז/תשפ"ו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2934-B4D1-4DE2-88B1-01B939A996E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84200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8D9F-4EFE-4FE5-BF7F-6AC227598A2D}" type="datetimeFigureOut">
              <a:rPr lang="he-IL" smtClean="0"/>
              <a:t>ז'/תמוז/תשפ"ו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2934-B4D1-4DE2-88B1-01B939A996E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96590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8D9F-4EFE-4FE5-BF7F-6AC227598A2D}" type="datetimeFigureOut">
              <a:rPr lang="he-IL" smtClean="0"/>
              <a:t>ז'/תמוז/תשפ"ו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2934-B4D1-4DE2-88B1-01B939A996E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56835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8D9F-4EFE-4FE5-BF7F-6AC227598A2D}" type="datetimeFigureOut">
              <a:rPr lang="he-IL" smtClean="0"/>
              <a:t>ז'/תמוז/תשפ"ו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2934-B4D1-4DE2-88B1-01B939A996E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60387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8D9F-4EFE-4FE5-BF7F-6AC227598A2D}" type="datetimeFigureOut">
              <a:rPr lang="he-IL" smtClean="0"/>
              <a:t>ז'/תמוז/תשפ"ו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2934-B4D1-4DE2-88B1-01B939A996E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2273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8D9F-4EFE-4FE5-BF7F-6AC227598A2D}" type="datetimeFigureOut">
              <a:rPr lang="he-IL" smtClean="0"/>
              <a:t>ז'/תמוז/תשפ"ו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2934-B4D1-4DE2-88B1-01B939A996E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20142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8D9F-4EFE-4FE5-BF7F-6AC227598A2D}" type="datetimeFigureOut">
              <a:rPr lang="he-IL" smtClean="0"/>
              <a:t>ז'/תמוז/תשפ"ו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2934-B4D1-4DE2-88B1-01B939A996E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69199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8D9F-4EFE-4FE5-BF7F-6AC227598A2D}" type="datetimeFigureOut">
              <a:rPr lang="he-IL" smtClean="0"/>
              <a:t>ז'/תמוז/תשפ"ו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2934-B4D1-4DE2-88B1-01B939A996EC}" type="slidenum">
              <a:rPr lang="he-IL" smtClean="0"/>
              <a:t>‹#›</a:t>
            </a:fld>
            <a:endParaRPr lang="he-IL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59414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8D9F-4EFE-4FE5-BF7F-6AC227598A2D}" type="datetimeFigureOut">
              <a:rPr lang="he-IL" smtClean="0"/>
              <a:t>ז'/תמוז/תשפ"ו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2934-B4D1-4DE2-88B1-01B939A996E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06739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עמוד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8D9F-4EFE-4FE5-BF7F-6AC227598A2D}" type="datetimeFigureOut">
              <a:rPr lang="he-IL" smtClean="0"/>
              <a:t>ז'/תמוז/תשפ"ו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2934-B4D1-4DE2-88B1-01B939A996E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15433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עמודת 3 תמונ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8D9F-4EFE-4FE5-BF7F-6AC227598A2D}" type="datetimeFigureOut">
              <a:rPr lang="he-IL" smtClean="0"/>
              <a:t>ז'/תמוז/תשפ"ו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2934-B4D1-4DE2-88B1-01B939A996E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613565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8D9F-4EFE-4FE5-BF7F-6AC227598A2D}" type="datetimeFigureOut">
              <a:rPr lang="he-IL" smtClean="0"/>
              <a:t>ז'/תמוז/תשפ"ו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2934-B4D1-4DE2-88B1-01B939A996E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74836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8D9F-4EFE-4FE5-BF7F-6AC227598A2D}" type="datetimeFigureOut">
              <a:rPr lang="he-IL" smtClean="0"/>
              <a:t>ז'/תמוז/תשפ"ו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62934-B4D1-4DE2-88B1-01B939A996E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15639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000"/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48D9F-4EFE-4FE5-BF7F-6AC227598A2D}" type="datetimeFigureOut">
              <a:rPr lang="he-IL" smtClean="0"/>
              <a:t>ז'/תמוז/תשפ"ו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62934-B4D1-4DE2-88B1-01B939A996E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68003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/>
          <p:cNvSpPr/>
          <p:nvPr/>
        </p:nvSpPr>
        <p:spPr>
          <a:xfrm>
            <a:off x="1632154" y="2367171"/>
            <a:ext cx="9419303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he-IL" sz="44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עבור מחלקה </a:t>
            </a:r>
            <a:r>
              <a:rPr lang="he-IL" sz="44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[כאן מציינים שם המחלקה]</a:t>
            </a:r>
            <a:r>
              <a:rPr lang="en-US" sz="44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 </a:t>
            </a:r>
            <a:r>
              <a:rPr lang="he-IL" sz="44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לכל שורת קוד תוסיף הסבר בעברית: מה שורת הקוד הזאת עושה</a:t>
            </a:r>
            <a:endParaRPr lang="he-IL" sz="360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</p:txBody>
      </p:sp>
      <p:sp>
        <p:nvSpPr>
          <p:cNvPr id="4" name="מלבן 4">
            <a:extLst>
              <a:ext uri="{FF2B5EF4-FFF2-40B4-BE49-F238E27FC236}">
                <a16:creationId xmlns:a16="http://schemas.microsoft.com/office/drawing/2014/main" id="{E58388F7-135E-F0F4-9DBA-4F94551A8BEE}"/>
              </a:ext>
            </a:extLst>
          </p:cNvPr>
          <p:cNvSpPr/>
          <p:nvPr/>
        </p:nvSpPr>
        <p:spPr>
          <a:xfrm>
            <a:off x="5060207" y="-84358"/>
            <a:ext cx="46041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en-US" sz="3600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Prompts</a:t>
            </a:r>
            <a:r>
              <a:rPr lang="he-IL" sz="3600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ttman Vilna" panose="02010401010101010101" pitchFamily="2" charset="-79"/>
                <a:cs typeface="Guttman Vilna" panose="02010401010101010101" pitchFamily="2" charset="-79"/>
              </a:rPr>
              <a:t> לקראת בגרות</a:t>
            </a:r>
            <a:endParaRPr lang="he-IL" sz="3600" u="sng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D6FC62-2234-ACBD-5606-5174262AD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4207" y="0"/>
            <a:ext cx="737793" cy="10163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8FCCE0-C96F-9FDD-43BB-ED291B66AC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19"/>
            <a:ext cx="1111954" cy="165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083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95821-E5B9-C0A1-BECA-D3C1F8A23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>
            <a:extLst>
              <a:ext uri="{FF2B5EF4-FFF2-40B4-BE49-F238E27FC236}">
                <a16:creationId xmlns:a16="http://schemas.microsoft.com/office/drawing/2014/main" id="{59D5B0E4-B0F4-D521-B292-89FC169BA7EE}"/>
              </a:ext>
            </a:extLst>
          </p:cNvPr>
          <p:cNvSpPr/>
          <p:nvPr/>
        </p:nvSpPr>
        <p:spPr>
          <a:xfrm>
            <a:off x="1828799" y="1551093"/>
            <a:ext cx="9419303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he-IL" sz="44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עבור אקטיביטי שפתוחה עכשיו תציג לי </a:t>
            </a:r>
            <a:r>
              <a:rPr lang="en-US" sz="44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6-7</a:t>
            </a:r>
            <a:r>
              <a:rPr lang="he-IL" sz="44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 שאלות שאמורות להישאל כאשר אני נגש לבחינת בגרות 5 </a:t>
            </a:r>
            <a:r>
              <a:rPr lang="he-IL" sz="44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יח"ל</a:t>
            </a:r>
            <a:r>
              <a:rPr lang="he-IL" sz="44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 ומגן על הפרויקט שלי. לכל שאלה תוסיף כמה תשובות ברמות ידע שונות כדי שאבדוק האם עניתי על שאלות של "בוחן" בצורה נכונה</a:t>
            </a:r>
            <a:endParaRPr lang="he-IL" sz="360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</p:txBody>
      </p:sp>
      <p:sp>
        <p:nvSpPr>
          <p:cNvPr id="4" name="מלבן 4">
            <a:extLst>
              <a:ext uri="{FF2B5EF4-FFF2-40B4-BE49-F238E27FC236}">
                <a16:creationId xmlns:a16="http://schemas.microsoft.com/office/drawing/2014/main" id="{A7AFAF86-6FC0-B61C-A6F1-1286A7BB3E43}"/>
              </a:ext>
            </a:extLst>
          </p:cNvPr>
          <p:cNvSpPr/>
          <p:nvPr/>
        </p:nvSpPr>
        <p:spPr>
          <a:xfrm>
            <a:off x="5060207" y="-84358"/>
            <a:ext cx="46041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en-US" sz="3600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Prompts</a:t>
            </a:r>
            <a:r>
              <a:rPr lang="he-IL" sz="3600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ttman Vilna" panose="02010401010101010101" pitchFamily="2" charset="-79"/>
                <a:cs typeface="Guttman Vilna" panose="02010401010101010101" pitchFamily="2" charset="-79"/>
              </a:rPr>
              <a:t> לקראת בגרות</a:t>
            </a:r>
            <a:endParaRPr lang="he-IL" sz="3600" u="sng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847BBB-C4D6-1581-7568-17C41818F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4207" y="0"/>
            <a:ext cx="737793" cy="10163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9AA43A-A34E-9DF8-4B24-14B44BB59C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19"/>
            <a:ext cx="1111954" cy="165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903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8C034-66DE-BDE0-807A-D2179DF8D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>
            <a:extLst>
              <a:ext uri="{FF2B5EF4-FFF2-40B4-BE49-F238E27FC236}">
                <a16:creationId xmlns:a16="http://schemas.microsoft.com/office/drawing/2014/main" id="{217FBA39-8120-FC7C-41A8-EA07ABB4C3E2}"/>
              </a:ext>
            </a:extLst>
          </p:cNvPr>
          <p:cNvSpPr/>
          <p:nvPr/>
        </p:nvSpPr>
        <p:spPr>
          <a:xfrm>
            <a:off x="1828799" y="1551093"/>
            <a:ext cx="9419303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he-IL" sz="44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בזמן הבחינה בוחן אמור לבקש ממני לא רק להסביר את הקודים במחלקות אלא גם לבצע כתיבת קוד נוסף או לשנות קוד קיים. </a:t>
            </a:r>
          </a:p>
          <a:p>
            <a:pPr algn="ctr" rtl="1"/>
            <a:r>
              <a:rPr lang="he-IL" sz="44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עבור המחלקה הנוכחית שפתוחה עכשיו תן לי 3-4 דוגמאות של בקשות ה"בוחן" וגם תציג לי את התשובות/ אפשרויות כדי שאשווה אותן לתשובות שלי</a:t>
            </a:r>
            <a:endParaRPr lang="he-IL" sz="360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</p:txBody>
      </p:sp>
      <p:sp>
        <p:nvSpPr>
          <p:cNvPr id="4" name="מלבן 4">
            <a:extLst>
              <a:ext uri="{FF2B5EF4-FFF2-40B4-BE49-F238E27FC236}">
                <a16:creationId xmlns:a16="http://schemas.microsoft.com/office/drawing/2014/main" id="{E1E1B570-18B9-41A7-F1A4-E846F8FB6485}"/>
              </a:ext>
            </a:extLst>
          </p:cNvPr>
          <p:cNvSpPr/>
          <p:nvPr/>
        </p:nvSpPr>
        <p:spPr>
          <a:xfrm>
            <a:off x="5060207" y="-84358"/>
            <a:ext cx="46041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en-US" sz="3600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Prompts</a:t>
            </a:r>
            <a:r>
              <a:rPr lang="he-IL" sz="3600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ttman Vilna" panose="02010401010101010101" pitchFamily="2" charset="-79"/>
                <a:cs typeface="Guttman Vilna" panose="02010401010101010101" pitchFamily="2" charset="-79"/>
              </a:rPr>
              <a:t> לקראת בגרות</a:t>
            </a:r>
            <a:endParaRPr lang="he-IL" sz="3600" u="sng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329F21-BC5A-A0B2-5329-159852DA0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4207" y="0"/>
            <a:ext cx="737793" cy="10163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82D310-22B2-0BBC-7223-F11B75600C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19"/>
            <a:ext cx="1111954" cy="165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772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0A4DC-16D9-D6BC-1DD9-6F2B399C3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>
            <a:extLst>
              <a:ext uri="{FF2B5EF4-FFF2-40B4-BE49-F238E27FC236}">
                <a16:creationId xmlns:a16="http://schemas.microsoft.com/office/drawing/2014/main" id="{E1945F2B-AD0A-CB5A-421F-CCD5297DB9CE}"/>
              </a:ext>
            </a:extLst>
          </p:cNvPr>
          <p:cNvSpPr/>
          <p:nvPr/>
        </p:nvSpPr>
        <p:spPr>
          <a:xfrm>
            <a:off x="1828799" y="1551093"/>
            <a:ext cx="9419303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he-IL" sz="44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עבור קובץ </a:t>
            </a:r>
            <a:r>
              <a:rPr lang="en-US" sz="44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xml</a:t>
            </a:r>
            <a:r>
              <a:rPr lang="he-IL" sz="44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 שפתחתי עכשיו תציג לי 3-4-5 אפשרויות להשתמש בקום רכיבים הקיימים</a:t>
            </a:r>
            <a:r>
              <a:rPr lang="en-US" sz="44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 </a:t>
            </a:r>
            <a:r>
              <a:rPr lang="he-IL" sz="44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בו  כרגע -- הצעות להחליף אותם ברכיבים אחרים, אבל כך שאפליקציה תמשיך לבצע את מה שצריך, מה שהיא מבצעת עכשיו.</a:t>
            </a:r>
            <a:endParaRPr lang="he-IL" sz="360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</p:txBody>
      </p:sp>
      <p:sp>
        <p:nvSpPr>
          <p:cNvPr id="4" name="מלבן 4">
            <a:extLst>
              <a:ext uri="{FF2B5EF4-FFF2-40B4-BE49-F238E27FC236}">
                <a16:creationId xmlns:a16="http://schemas.microsoft.com/office/drawing/2014/main" id="{7F4EC9D5-C2B0-0989-E545-3585DAE621E6}"/>
              </a:ext>
            </a:extLst>
          </p:cNvPr>
          <p:cNvSpPr/>
          <p:nvPr/>
        </p:nvSpPr>
        <p:spPr>
          <a:xfrm>
            <a:off x="5060207" y="-84358"/>
            <a:ext cx="46041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en-US" sz="3600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Prompts</a:t>
            </a:r>
            <a:r>
              <a:rPr lang="he-IL" sz="3600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ttman Vilna" panose="02010401010101010101" pitchFamily="2" charset="-79"/>
                <a:cs typeface="Guttman Vilna" panose="02010401010101010101" pitchFamily="2" charset="-79"/>
              </a:rPr>
              <a:t> לקראת בגרות</a:t>
            </a:r>
            <a:endParaRPr lang="he-IL" sz="3600" u="sng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5D6F7E-5CE1-73AD-3E16-3F5FC88194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4207" y="0"/>
            <a:ext cx="737793" cy="10163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F83AB6-BBA9-962F-4D2D-97E53FE33F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19"/>
            <a:ext cx="1111954" cy="165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232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7850A-47D9-705B-956B-2708C07EF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>
            <a:extLst>
              <a:ext uri="{FF2B5EF4-FFF2-40B4-BE49-F238E27FC236}">
                <a16:creationId xmlns:a16="http://schemas.microsoft.com/office/drawing/2014/main" id="{072CDB54-1AB8-86BC-CF9F-C8A891760CCD}"/>
              </a:ext>
            </a:extLst>
          </p:cNvPr>
          <p:cNvSpPr/>
          <p:nvPr/>
        </p:nvSpPr>
        <p:spPr>
          <a:xfrm>
            <a:off x="1828799" y="1551093"/>
            <a:ext cx="9419303" cy="51398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he-IL" sz="44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באפליקציה שלי אני מידי פעם משתמש</a:t>
            </a:r>
          </a:p>
          <a:p>
            <a:pPr algn="ctr" rtl="1"/>
            <a:r>
              <a:rPr lang="he-IL" sz="44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ב-</a:t>
            </a:r>
            <a:r>
              <a:rPr lang="en-US" sz="44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Toast</a:t>
            </a:r>
            <a:r>
              <a:rPr lang="he-IL" sz="44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 על מנת להציג הודעות. </a:t>
            </a:r>
            <a:br>
              <a:rPr lang="en-US" sz="44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</a:br>
            <a:r>
              <a:rPr lang="he-IL" sz="44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תן לי הסבר במילים פשוטות ומפורטות, בניסוח ברור (אני תלמיד ולא מתכנת מקצועי) מה הם יתרונות ומהם חסרונות של שימוש ב-</a:t>
            </a:r>
            <a:r>
              <a:rPr lang="en-US" sz="44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Toast</a:t>
            </a:r>
            <a:r>
              <a:rPr lang="he-IL" sz="44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ssistant" panose="00000500000000000000" pitchFamily="2" charset="-79"/>
                <a:cs typeface="Assistant" panose="00000500000000000000" pitchFamily="2" charset="-79"/>
              </a:rPr>
              <a:t>.</a:t>
            </a:r>
          </a:p>
          <a:p>
            <a:pPr algn="ctr" rtl="1"/>
            <a:endParaRPr lang="he-IL" sz="440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latin typeface="Assistant" panose="00000500000000000000" pitchFamily="2" charset="-79"/>
              <a:cs typeface="Assistant" panose="00000500000000000000" pitchFamily="2" charset="-79"/>
            </a:endParaRPr>
          </a:p>
          <a:p>
            <a:pPr algn="ctr" rtl="1"/>
            <a:r>
              <a:rPr lang="he-IL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Guttman Yad-Brush" panose="02010401010101010101" pitchFamily="2" charset="-79"/>
                <a:cs typeface="Guttman Yad-Brush" panose="02010401010101010101" pitchFamily="2" charset="-79"/>
              </a:rPr>
              <a:t>כמובן שבמקום </a:t>
            </a:r>
            <a:r>
              <a:rPr lang="en-US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Assistant" panose="00000500000000000000" pitchFamily="2" charset="-79"/>
                <a:cs typeface="Guttman Yad-Brush" panose="02010401010101010101" pitchFamily="2" charset="-79"/>
              </a:rPr>
              <a:t>Toast</a:t>
            </a:r>
            <a:r>
              <a:rPr lang="he-IL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Guttman Yad-Brush" panose="02010401010101010101" pitchFamily="2" charset="-79"/>
                <a:cs typeface="Guttman Yad-Brush" panose="02010401010101010101" pitchFamily="2" charset="-79"/>
              </a:rPr>
              <a:t> </a:t>
            </a:r>
            <a:r>
              <a:rPr lang="he-IL" sz="320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Guttman Yad-Brush" panose="02010401010101010101" pitchFamily="2" charset="-79"/>
                <a:cs typeface="Guttman Yad-Brush" panose="02010401010101010101" pitchFamily="2" charset="-79"/>
              </a:rPr>
              <a:t>אפשר לרשום</a:t>
            </a:r>
          </a:p>
          <a:p>
            <a:pPr algn="ctr" rtl="1"/>
            <a:r>
              <a:rPr lang="he-IL" sz="320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Guttman Yad-Brush" panose="02010401010101010101" pitchFamily="2" charset="-79"/>
                <a:cs typeface="Guttman Yad-Brush" panose="02010401010101010101" pitchFamily="2" charset="-79"/>
              </a:rPr>
              <a:t>כל </a:t>
            </a:r>
            <a:r>
              <a:rPr lang="he-IL" sz="32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latin typeface="Guttman Yad-Brush" panose="02010401010101010101" pitchFamily="2" charset="-79"/>
                <a:cs typeface="Guttman Yad-Brush" panose="02010401010101010101" pitchFamily="2" charset="-79"/>
              </a:rPr>
              <a:t>רכיב אחר או פעולה/פקודה אחרת.</a:t>
            </a:r>
          </a:p>
        </p:txBody>
      </p:sp>
      <p:sp>
        <p:nvSpPr>
          <p:cNvPr id="4" name="מלבן 4">
            <a:extLst>
              <a:ext uri="{FF2B5EF4-FFF2-40B4-BE49-F238E27FC236}">
                <a16:creationId xmlns:a16="http://schemas.microsoft.com/office/drawing/2014/main" id="{E3B68138-9C1E-29D5-BAC3-F9446207B3F6}"/>
              </a:ext>
            </a:extLst>
          </p:cNvPr>
          <p:cNvSpPr/>
          <p:nvPr/>
        </p:nvSpPr>
        <p:spPr>
          <a:xfrm>
            <a:off x="5060207" y="-84358"/>
            <a:ext cx="46041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en-US" sz="3600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Prompts</a:t>
            </a:r>
            <a:r>
              <a:rPr lang="he-IL" sz="3600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Guttman Vilna" panose="02010401010101010101" pitchFamily="2" charset="-79"/>
                <a:cs typeface="Guttman Vilna" panose="02010401010101010101" pitchFamily="2" charset="-79"/>
              </a:rPr>
              <a:t> לקראת בגרות</a:t>
            </a:r>
            <a:endParaRPr lang="he-IL" sz="3600" u="sng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088B29-BCB7-3F9B-B0D1-CA5FB34DA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4207" y="0"/>
            <a:ext cx="737793" cy="10163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D1CA07-FC3B-BB28-AE33-FD40A6CFBD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19"/>
            <a:ext cx="1111954" cy="165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832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מעגל">
  <a:themeElements>
    <a:clrScheme name="מעגל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מעגל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מעגל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מצגת2" id="{CEC1E900-383C-44C1-AD2B-1FF75F44A406}" vid="{6AAC7F4E-C601-427E-B924-CEA218F4B05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daatech2019</Template>
  <TotalTime>946</TotalTime>
  <Words>215</Words>
  <Application>Microsoft Office PowerPoint</Application>
  <PresentationFormat>Widescreen</PresentationFormat>
  <Paragraphs>15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Assistant</vt:lpstr>
      <vt:lpstr>Guttman Vilna</vt:lpstr>
      <vt:lpstr>Guttman Yad-Brush</vt:lpstr>
      <vt:lpstr>Narkisim</vt:lpstr>
      <vt:lpstr>Tw Cen MT</vt:lpstr>
      <vt:lpstr>מעגל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Fraiman</dc:creator>
  <cp:lastModifiedBy>Ze'ev Fraiman</cp:lastModifiedBy>
  <cp:revision>145</cp:revision>
  <dcterms:created xsi:type="dcterms:W3CDTF">2019-01-05T16:01:25Z</dcterms:created>
  <dcterms:modified xsi:type="dcterms:W3CDTF">2026-06-22T06:16:56Z</dcterms:modified>
</cp:coreProperties>
</file>